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3"/>
    <p:sldId id="1035" r:id="rId4"/>
    <p:sldId id="1060" r:id="rId5"/>
    <p:sldId id="1036" r:id="rId6"/>
    <p:sldId id="1037" r:id="rId7"/>
    <p:sldId id="1038" r:id="rId8"/>
    <p:sldId id="1039" r:id="rId9"/>
    <p:sldId id="1040" r:id="rId10"/>
    <p:sldId id="1041" r:id="rId11"/>
    <p:sldId id="1042" r:id="rId12"/>
    <p:sldId id="1043" r:id="rId13"/>
    <p:sldId id="1044" r:id="rId14"/>
    <p:sldId id="1045" r:id="rId15"/>
    <p:sldId id="1046" r:id="rId16"/>
    <p:sldId id="1047" r:id="rId17"/>
    <p:sldId id="1048" r:id="rId18"/>
    <p:sldId id="1049" r:id="rId19"/>
    <p:sldId id="1050" r:id="rId20"/>
    <p:sldId id="1051" r:id="rId21"/>
    <p:sldId id="1052" r:id="rId22"/>
    <p:sldId id="1053" r:id="rId23"/>
    <p:sldId id="1054" r:id="rId24"/>
    <p:sldId id="1055" r:id="rId25"/>
    <p:sldId id="1056" r:id="rId26"/>
    <p:sldId id="1057" r:id="rId27"/>
    <p:sldId id="1058" r:id="rId2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莆田市荔城区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95502"/>
            <a:ext cx="11526001" cy="47097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170080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88" y="32161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479235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85762"/>
            <a:ext cx="11508246" cy="40434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8" y="251010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92960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28321"/>
            <a:ext cx="11508246" cy="41728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144766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352030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80723"/>
            <a:ext cx="11508246" cy="33283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7" y="133445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304133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0806910" cy="58081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126" y="2769325"/>
            <a:ext cx="457200" cy="3593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257" y="3222170"/>
            <a:ext cx="457200" cy="3158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788" y="3640181"/>
            <a:ext cx="457200" cy="31582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085" y="4058192"/>
            <a:ext cx="457200" cy="3158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490" y="4441369"/>
            <a:ext cx="457200" cy="3158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507" y="4876798"/>
            <a:ext cx="457200" cy="3158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21904"/>
            <a:ext cx="11499368" cy="5171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6571" y="1268760"/>
            <a:ext cx="8548159" cy="3638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24744"/>
            <a:ext cx="11543756" cy="46283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115157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270892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24" y="426626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47467"/>
            <a:ext cx="11499368" cy="40817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19675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45" y="273816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779" y="42882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857" y="729191"/>
            <a:ext cx="11499368" cy="39307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62" y="4723529"/>
            <a:ext cx="11518056" cy="1899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863" y="164141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863" y="31719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891" y="466112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931" y="514009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86901"/>
            <a:ext cx="11526507" cy="16895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3863" y="1383035"/>
            <a:ext cx="1258503" cy="1685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4766" y="836712"/>
            <a:ext cx="7892045" cy="36774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4581128"/>
            <a:ext cx="11508246" cy="1598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26001" cy="31802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378" y="392960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8344" y="397314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761" y="398185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155" y="396444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5"/>
            <a:ext cx="11517123" cy="33925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6" y="170891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58" y="229309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58" y="287717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6" y="345374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58" y="403032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7638"/>
            <a:ext cx="11508246" cy="230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309" y="923742"/>
            <a:ext cx="10549457" cy="54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924" y="857250"/>
            <a:ext cx="9632746" cy="561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2502" y="1419497"/>
            <a:ext cx="798687" cy="3680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377" y="2534194"/>
            <a:ext cx="1976941" cy="3680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000" y="3117668"/>
            <a:ext cx="1976941" cy="36807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834" y="3692434"/>
            <a:ext cx="1976941" cy="36807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291" y="4232366"/>
            <a:ext cx="1976941" cy="3680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125" y="5947954"/>
            <a:ext cx="2749273" cy="368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17123" cy="33474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076" y="2065972"/>
            <a:ext cx="2859372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076" y="2544944"/>
            <a:ext cx="3634042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784" y="3015206"/>
            <a:ext cx="528151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3492377"/>
            <a:ext cx="528151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533" y="3964442"/>
            <a:ext cx="5281517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041" y="1052735"/>
            <a:ext cx="11518616" cy="458495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32067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9" y="371828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9" y="422569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6" y="468725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76" y="522718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26001" cy="33366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77" y="407765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737" y="409506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263" y="406023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594" y="401669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2708" y="403410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28548"/>
            <a:ext cx="11508246" cy="4360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8" y="267557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370318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4" y="461758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96752"/>
            <a:ext cx="11508246" cy="18357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46" y="124736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89" y="218789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01879"/>
            <a:ext cx="11517123" cy="39553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4" y="254494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8" y="339838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4" y="432149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08246" cy="28080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3" y="11951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40" y="216176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24140"/>
            <a:ext cx="11490490" cy="47091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26775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481788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357</cp:revision>
  <dcterms:created xsi:type="dcterms:W3CDTF">2020-11-06T05:24:00Z</dcterms:created>
  <dcterms:modified xsi:type="dcterms:W3CDTF">2025-10-27T09:05:43Z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CE3BA4816DCA48E3A6B56508FB1E5700_12</vt:lpwstr>
  </property>
</Properties>
</file>